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1" r:id="rId5"/>
    <p:sldId id="258" r:id="rId6"/>
    <p:sldId id="262" r:id="rId7"/>
    <p:sldId id="259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90" d="100"/>
          <a:sy n="90" d="100"/>
        </p:scale>
        <p:origin x="132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974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0456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171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81438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0038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38226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7902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8738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47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225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09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9952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977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48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1062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434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296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3D8F87D-8E3B-4635-A856-308F73921209}" type="datetimeFigureOut">
              <a:rPr lang="en-US" smtClean="0"/>
              <a:t>10/1/2022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26830C-4DC7-42ED-9ED3-F3C564146D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180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7">
            <a:extLst>
              <a:ext uri="{FF2B5EF4-FFF2-40B4-BE49-F238E27FC236}">
                <a16:creationId xmlns:a16="http://schemas.microsoft.com/office/drawing/2014/main" id="{AB79D876-BCFB-48E8-A406-A9DDB58B3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/>
          </a:blipFill>
          <a:ln w="15875" cap="flat" cmpd="sng" algn="ctr">
            <a:solidFill>
              <a:srgbClr val="D9B247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23" name="Picture 9">
            <a:extLst>
              <a:ext uri="{FF2B5EF4-FFF2-40B4-BE49-F238E27FC236}">
                <a16:creationId xmlns:a16="http://schemas.microsoft.com/office/drawing/2014/main" id="{BE33C98B-90F1-4F12-9D4E-46E1A234D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5C42191-7180-4A89-9260-D76975FECC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 b="1" i="0">
                <a:effectLst/>
                <a:latin typeface="Montserrat" panose="00000500000000000000" pitchFamily="2" charset="0"/>
              </a:rPr>
              <a:t>Time Attendance System</a:t>
            </a:r>
            <a:br>
              <a:rPr lang="en-US" sz="3800" b="1" i="0">
                <a:effectLst/>
                <a:latin typeface="Montserrat" panose="00000500000000000000" pitchFamily="2" charset="0"/>
              </a:rPr>
            </a:br>
            <a:endParaRPr lang="en-US" sz="380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1C6996-C611-42B1-B78A-222762E35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>
            <a:normAutofit/>
          </a:bodyPr>
          <a:lstStyle/>
          <a:p>
            <a:r>
              <a:rPr lang="en-US"/>
              <a:t>Group1: </a:t>
            </a:r>
          </a:p>
        </p:txBody>
      </p:sp>
      <p:cxnSp>
        <p:nvCxnSpPr>
          <p:cNvPr id="24" name="Straight Connector 11">
            <a:extLst>
              <a:ext uri="{FF2B5EF4-FFF2-40B4-BE49-F238E27FC236}">
                <a16:creationId xmlns:a16="http://schemas.microsoft.com/office/drawing/2014/main" id="{4256FEDC-746C-45BC-9AF9-4F33D2165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896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70DE-6C2D-41A5-B8BD-F51DABB71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is it?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A545-AAF3-4A76-B576-FF3A94507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3581168" y="2445896"/>
            <a:ext cx="19492786" cy="6741715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55EB9D-780E-4DFE-AE50-E705C4FC6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608" y="2560320"/>
            <a:ext cx="4630784" cy="347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49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698A4-8525-41B7-9453-55C2C563FD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100" dirty="0">
                <a:solidFill>
                  <a:srgbClr val="26262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Target audience and their needs</a:t>
            </a:r>
            <a:br>
              <a:rPr lang="en-US" sz="4100" dirty="0">
                <a:solidFill>
                  <a:srgbClr val="26262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4100" dirty="0">
              <a:solidFill>
                <a:srgbClr val="262626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61D5F3E-D685-44CD-9F6C-5F1CBD5F8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85817" y="2557463"/>
            <a:ext cx="4420366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90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BD642B1-E8A0-4B5B-8E4A-D8EF15A0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41D71B9-BFD9-40DE-BC3B-E64BA28953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504B9E-D812-4C78-9981-5F48C1288A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F886AB1-61BE-4427-BED7-571CF1EF1C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912E8F6-1094-49C1-B7CD-CC46B33D6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70FE29-3AF7-4226-8303-7C1B0B8E1F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B425702-CD17-4DFD-864D-DD4FBAE9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D14E13E-A389-44C3-A94E-FA42B11B45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29962" cy="6856214"/>
            <a:chOff x="-15736" y="0"/>
            <a:chExt cx="12229962" cy="685621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A699B41-9234-473F-A1D2-7C86FE87CC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DA72246-AAC3-48C9-A90F-7F62837505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BCFF4BE9-9E8E-4597-A012-7021EDBC95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67BA945-49E2-41B4-8B33-6AEADBCC5F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EB3FDB1-7D07-4E69-A39C-1443F771F7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623" y="1041401"/>
            <a:ext cx="6528018" cy="234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cap="none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j-ea"/>
                <a:cs typeface="+mj-cs"/>
              </a:rPr>
              <a:t>System 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3AA037-5215-4AA2-82A6-9D75210663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58014" y="1041400"/>
            <a:ext cx="2700997" cy="2194560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4BA6AA5-D422-44B4-B296-96BB35FA36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28112" y="3522131"/>
            <a:ext cx="603504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A427D6F-1341-4053-B909-EE90E7EB36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8073" y="3625766"/>
            <a:ext cx="3063240" cy="2044712"/>
          </a:xfrm>
          <a:prstGeom prst="rect">
            <a:avLst/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865192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E7DEDD00-5E71-418B-9C3C-9B71B01822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08AA894-60A7-4A09-919E-54EF7C3EC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680684-9D82-4E2B-9E9A-778390DA9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28899EB-8201-46DC-A208-67136E6BA1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8681DBB-DB5A-40DF-8333-C7E1C945B5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4DB0CBD-17AB-45E8-8726-12DFC7A8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3814" y="609600"/>
            <a:ext cx="9601196" cy="130386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Electronic components</a:t>
            </a:r>
          </a:p>
        </p:txBody>
      </p:sp>
      <p:graphicFrame>
        <p:nvGraphicFramePr>
          <p:cNvPr id="11" name="Table 12">
            <a:extLst>
              <a:ext uri="{FF2B5EF4-FFF2-40B4-BE49-F238E27FC236}">
                <a16:creationId xmlns:a16="http://schemas.microsoft.com/office/drawing/2014/main" id="{667E7F8C-80C2-4B82-85AD-2239D91C7A6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93281041"/>
              </p:ext>
            </p:extLst>
          </p:nvPr>
        </p:nvGraphicFramePr>
        <p:xfrm>
          <a:off x="1227776" y="1848126"/>
          <a:ext cx="9814136" cy="41167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80629">
                  <a:extLst>
                    <a:ext uri="{9D8B030D-6E8A-4147-A177-3AD203B41FA5}">
                      <a16:colId xmlns:a16="http://schemas.microsoft.com/office/drawing/2014/main" val="3148331165"/>
                    </a:ext>
                  </a:extLst>
                </a:gridCol>
                <a:gridCol w="4933507">
                  <a:extLst>
                    <a:ext uri="{9D8B030D-6E8A-4147-A177-3AD203B41FA5}">
                      <a16:colId xmlns:a16="http://schemas.microsoft.com/office/drawing/2014/main" val="1272021427"/>
                    </a:ext>
                  </a:extLst>
                </a:gridCol>
              </a:tblGrid>
              <a:tr h="40838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Cost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678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Arduino UNO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$5.29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48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Arduino Starter Kits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$3.80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0754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MFRC522 RFID reader + tags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$0.30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2495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SD card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$6.97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20603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Micro SD card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$6,78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427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SD1307 RTC module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$1.92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41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2x LEDs (1x red + 1x green)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$8.00*2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45629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2x 220 Ohm resistor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$14.49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35831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Breadboard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$2.26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719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Jumper wires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$4.63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15580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5262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1BD1-3D77-4C85-93A5-2597F88D7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Operating system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778249A-B192-4041-826F-7FF67DF9D4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7553" y="2557463"/>
            <a:ext cx="6176894" cy="331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51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333F0879-3DA0-4CB8-B35E-A0AD42558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D2183-F388-476E-92A9-D6639D69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3462E7-1698-4B21-BE89-AEFAC7C2FE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A3B3C8-2F7C-4B74-9D92-1786B5851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494" y="2599547"/>
            <a:ext cx="2835464" cy="1254868"/>
          </a:xfrm>
        </p:spPr>
        <p:txBody>
          <a:bodyPr anchor="b">
            <a:normAutofit/>
          </a:bodyPr>
          <a:lstStyle/>
          <a:p>
            <a:r>
              <a:rPr lang="en-US" sz="2800" dirty="0">
                <a:solidFill>
                  <a:srgbClr val="26262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Diagram</a:t>
            </a:r>
            <a:br>
              <a:rPr lang="en-US" sz="2800" dirty="0">
                <a:solidFill>
                  <a:srgbClr val="262626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en-US" sz="2800" dirty="0">
              <a:solidFill>
                <a:srgbClr val="262626"/>
              </a:solidFill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22FCAC-D7EC-4A52-B153-FF761E2235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C7833A9A-5252-485A-84DE-5DB253CE4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7888" y="609602"/>
            <a:ext cx="5434085" cy="5587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952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314EC-2B60-4DCC-AF0B-35461D3D3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Risk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B784DD-EC50-47FC-A16A-A1F5BE9A9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Power-off</a:t>
            </a:r>
          </a:p>
          <a:p>
            <a:r>
              <a:rPr lang="en-US" dirty="0"/>
              <a:t>Card not recognized</a:t>
            </a:r>
          </a:p>
          <a:p>
            <a:r>
              <a:rPr lang="en-US" dirty="0"/>
              <a:t>Damaged equipment</a:t>
            </a:r>
          </a:p>
        </p:txBody>
      </p:sp>
    </p:spTree>
    <p:extLst>
      <p:ext uri="{BB962C8B-B14F-4D97-AF65-F5344CB8AC3E}">
        <p14:creationId xmlns:p14="http://schemas.microsoft.com/office/powerpoint/2010/main" val="9982603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1412</TotalTime>
  <Words>90</Words>
  <Application>Microsoft Office PowerPoint</Application>
  <PresentationFormat>Widescreen</PresentationFormat>
  <Paragraphs>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Garamond</vt:lpstr>
      <vt:lpstr>Montserrat</vt:lpstr>
      <vt:lpstr>Organic</vt:lpstr>
      <vt:lpstr>Time Attendance System </vt:lpstr>
      <vt:lpstr>What is it? </vt:lpstr>
      <vt:lpstr>Target audience and their needs </vt:lpstr>
      <vt:lpstr>System benefits</vt:lpstr>
      <vt:lpstr>Electronic components</vt:lpstr>
      <vt:lpstr>Operating system</vt:lpstr>
      <vt:lpstr>System Diagram </vt:lpstr>
      <vt:lpstr>Risk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Automated attendance management with student card with RF and QR code </dc:title>
  <dc:creator>Admin</dc:creator>
  <cp:lastModifiedBy>Admin</cp:lastModifiedBy>
  <cp:revision>16</cp:revision>
  <dcterms:created xsi:type="dcterms:W3CDTF">2022-09-17T08:55:09Z</dcterms:created>
  <dcterms:modified xsi:type="dcterms:W3CDTF">2022-10-01T10:19:32Z</dcterms:modified>
</cp:coreProperties>
</file>